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2154-81EA-47CC-85B7-9CFBA89C32F7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0E08-E95F-4758-82D4-C72A39EE98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2154-81EA-47CC-85B7-9CFBA89C32F7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0E08-E95F-4758-82D4-C72A39EE98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2154-81EA-47CC-85B7-9CFBA89C32F7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0E08-E95F-4758-82D4-C72A39EE98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2154-81EA-47CC-85B7-9CFBA89C32F7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0E08-E95F-4758-82D4-C72A39EE98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2154-81EA-47CC-85B7-9CFBA89C32F7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0E08-E95F-4758-82D4-C72A39EE98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2154-81EA-47CC-85B7-9CFBA89C32F7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0E08-E95F-4758-82D4-C72A39EE98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2154-81EA-47CC-85B7-9CFBA89C32F7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0E08-E95F-4758-82D4-C72A39EE98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2154-81EA-47CC-85B7-9CFBA89C32F7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0E08-E95F-4758-82D4-C72A39EE98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2154-81EA-47CC-85B7-9CFBA89C32F7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0E08-E95F-4758-82D4-C72A39EE98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2154-81EA-47CC-85B7-9CFBA89C32F7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0E08-E95F-4758-82D4-C72A39EE98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2154-81EA-47CC-85B7-9CFBA89C32F7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0E08-E95F-4758-82D4-C72A39EE98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22154-81EA-47CC-85B7-9CFBA89C32F7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10E08-E95F-4758-82D4-C72A39EE98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Наглядный материал Права ребенка\Ri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47713"/>
            <a:ext cx="7620000" cy="5362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Наглядный материал Права ребенка\Ris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47713"/>
            <a:ext cx="7620000" cy="5362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Наглядный материал Права ребенка\Ris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57167"/>
            <a:ext cx="7620000" cy="57531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Наглядный материал Права ребенка\Ris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1" y="571480"/>
            <a:ext cx="7572428" cy="55546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Наглядный материал Права ребенка\Ris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28605"/>
            <a:ext cx="7620000" cy="56816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Наглядный материал Права ребенка\Ris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47713"/>
            <a:ext cx="7620000" cy="5362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Наглядный материал Права ребенка\Ris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47713"/>
            <a:ext cx="7620000" cy="5362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Наглядный материал Права ребенка\Ris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47713"/>
            <a:ext cx="7620000" cy="5362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Наглядный материал Права ребенка\Ris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47713"/>
            <a:ext cx="7620000" cy="5362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User\Desktop\Наглядный материал Права ребенка\Ris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47713"/>
            <a:ext cx="7620000" cy="5362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Наглядный материал Права ребенка\Ris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47713"/>
            <a:ext cx="7620000" cy="5362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2019-06-04T11:15:36Z</dcterms:created>
  <dcterms:modified xsi:type="dcterms:W3CDTF">2019-06-04T11:20:39Z</dcterms:modified>
</cp:coreProperties>
</file>